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28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95F5-48EB-44DD-A15A-6273F248AF2E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A7F4-32C4-4196-BFDC-243DD8D84F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08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95F5-48EB-44DD-A15A-6273F248AF2E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A7F4-32C4-4196-BFDC-243DD8D84F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198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95F5-48EB-44DD-A15A-6273F248AF2E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A7F4-32C4-4196-BFDC-243DD8D84F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45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95F5-48EB-44DD-A15A-6273F248AF2E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A7F4-32C4-4196-BFDC-243DD8D84F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20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95F5-48EB-44DD-A15A-6273F248AF2E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A7F4-32C4-4196-BFDC-243DD8D84F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21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95F5-48EB-44DD-A15A-6273F248AF2E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A7F4-32C4-4196-BFDC-243DD8D84F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720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95F5-48EB-44DD-A15A-6273F248AF2E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A7F4-32C4-4196-BFDC-243DD8D84F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78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95F5-48EB-44DD-A15A-6273F248AF2E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A7F4-32C4-4196-BFDC-243DD8D84F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30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95F5-48EB-44DD-A15A-6273F248AF2E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A7F4-32C4-4196-BFDC-243DD8D84F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94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95F5-48EB-44DD-A15A-6273F248AF2E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A7F4-32C4-4196-BFDC-243DD8D84F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42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95F5-48EB-44DD-A15A-6273F248AF2E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A7F4-32C4-4196-BFDC-243DD8D84F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6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395F5-48EB-44DD-A15A-6273F248AF2E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AA7F4-32C4-4196-BFDC-243DD8D84F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52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D1A5408-48DE-EB97-7FE0-E4C77D33B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043" y="1189970"/>
            <a:ext cx="820420" cy="11734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43396BA-CBE2-F90C-2FF0-B58389E82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043" y="4189494"/>
            <a:ext cx="1385382" cy="106497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289C56E-6CD2-57BC-9878-CC06D29B3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099" y="6847493"/>
            <a:ext cx="1421326" cy="93990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38F4BC4-EC65-FEBE-EA0C-FF64336CE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2043" y="5560781"/>
            <a:ext cx="1385382" cy="115448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4481D49-D578-02DD-A36E-421CCFDBA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6099" y="8024546"/>
            <a:ext cx="1421326" cy="90765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5023907-2EAF-2A20-5491-827899261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2043" y="2745700"/>
            <a:ext cx="1385382" cy="115676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90EB521-E3B6-5172-50EF-9C802FAF2D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6099" y="9239219"/>
            <a:ext cx="1572325" cy="145195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8A4FAD3-FF58-74AE-EA56-8636F0FE7EC6}"/>
              </a:ext>
            </a:extLst>
          </p:cNvPr>
          <p:cNvSpPr txBox="1"/>
          <p:nvPr/>
        </p:nvSpPr>
        <p:spPr>
          <a:xfrm>
            <a:off x="2111433" y="498764"/>
            <a:ext cx="2704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Votre séjour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676D99C-9474-30EB-F676-789DB5F3F841}"/>
              </a:ext>
            </a:extLst>
          </p:cNvPr>
          <p:cNvSpPr txBox="1"/>
          <p:nvPr/>
        </p:nvSpPr>
        <p:spPr>
          <a:xfrm>
            <a:off x="548640" y="1776710"/>
            <a:ext cx="346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Statue notre dame du Puy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998D1E7-1E6F-19EA-4045-D4158F23D3B5}"/>
              </a:ext>
            </a:extLst>
          </p:cNvPr>
          <p:cNvSpPr txBox="1"/>
          <p:nvPr/>
        </p:nvSpPr>
        <p:spPr>
          <a:xfrm>
            <a:off x="548640" y="3054656"/>
            <a:ext cx="399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Cathédrale du puy et cloitre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95E53C-4C2F-7577-D594-730DB9E9A94A}"/>
              </a:ext>
            </a:extLst>
          </p:cNvPr>
          <p:cNvSpPr txBox="1"/>
          <p:nvPr/>
        </p:nvSpPr>
        <p:spPr>
          <a:xfrm>
            <a:off x="432263" y="4403874"/>
            <a:ext cx="4820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Chapelle saint MICHEL D’AIGUILHE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2C1D76F-5F36-8E83-023C-78A90E249CE4}"/>
              </a:ext>
            </a:extLst>
          </p:cNvPr>
          <p:cNvSpPr txBox="1"/>
          <p:nvPr/>
        </p:nvSpPr>
        <p:spPr>
          <a:xfrm>
            <a:off x="548640" y="5610548"/>
            <a:ext cx="461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Saint Joseph d’ESPALY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6A145EA-CCFA-AE2E-0972-AFC44C2C5783}"/>
              </a:ext>
            </a:extLst>
          </p:cNvPr>
          <p:cNvSpPr txBox="1"/>
          <p:nvPr/>
        </p:nvSpPr>
        <p:spPr>
          <a:xfrm>
            <a:off x="432264" y="7143077"/>
            <a:ext cx="567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Musée Crozatier (jardin HENRY VINAY 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DBE4B73-1D31-D9FE-B5A9-58876922E0E5}"/>
              </a:ext>
            </a:extLst>
          </p:cNvPr>
          <p:cNvSpPr txBox="1"/>
          <p:nvPr/>
        </p:nvSpPr>
        <p:spPr>
          <a:xfrm>
            <a:off x="432263" y="8349751"/>
            <a:ext cx="325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PUY des lumières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342632-8EB5-C59E-B1BC-5CE4CD59F242}"/>
              </a:ext>
            </a:extLst>
          </p:cNvPr>
          <p:cNvSpPr txBox="1"/>
          <p:nvPr/>
        </p:nvSpPr>
        <p:spPr>
          <a:xfrm>
            <a:off x="548641" y="9676014"/>
            <a:ext cx="37514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Marché  :</a:t>
            </a:r>
          </a:p>
          <a:p>
            <a:r>
              <a:rPr lang="fr-FR" dirty="0"/>
              <a:t> le PUY :samedi matin </a:t>
            </a:r>
          </a:p>
          <a:p>
            <a:r>
              <a:rPr lang="fr-FR" dirty="0"/>
              <a:t> BRIVES CHARENSAC: vendredi matin</a:t>
            </a:r>
          </a:p>
          <a:p>
            <a:r>
              <a:rPr lang="fr-FR" dirty="0"/>
              <a:t>CHADRAC : dimanche matin </a:t>
            </a:r>
          </a:p>
          <a:p>
            <a:r>
              <a:rPr lang="fr-FR" dirty="0"/>
              <a:t>COSTAROS : lundi matin   </a:t>
            </a:r>
          </a:p>
        </p:txBody>
      </p:sp>
    </p:spTree>
    <p:extLst>
      <p:ext uri="{BB962C8B-B14F-4D97-AF65-F5344CB8AC3E}">
        <p14:creationId xmlns:p14="http://schemas.microsoft.com/office/powerpoint/2010/main" val="1636877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DE5FED2-D4FC-D222-629A-8C71BDE27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384" y="1481993"/>
            <a:ext cx="1858652" cy="134711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3C48BA6-845D-00B3-B8E7-50B334A3C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384" y="3245622"/>
            <a:ext cx="1858652" cy="116361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11F6C21-9FE5-CE0B-9EC3-FB3ACD8C25E8}"/>
              </a:ext>
            </a:extLst>
          </p:cNvPr>
          <p:cNvSpPr txBox="1"/>
          <p:nvPr/>
        </p:nvSpPr>
        <p:spPr>
          <a:xfrm>
            <a:off x="2809702" y="731520"/>
            <a:ext cx="1623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Aux alentours </a:t>
            </a:r>
            <a:r>
              <a:rPr lang="fr-FR" dirty="0"/>
              <a:t>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5C279AC-20BA-3A0F-35B7-9C048AA9D02D}"/>
              </a:ext>
            </a:extLst>
          </p:cNvPr>
          <p:cNvSpPr txBox="1"/>
          <p:nvPr/>
        </p:nvSpPr>
        <p:spPr>
          <a:xfrm>
            <a:off x="847898" y="1830779"/>
            <a:ext cx="360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Lac bleu : LES BALAYES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9E80E58-E7CD-B2D7-4236-F57C7800C5FF}"/>
              </a:ext>
            </a:extLst>
          </p:cNvPr>
          <p:cNvSpPr txBox="1"/>
          <p:nvPr/>
        </p:nvSpPr>
        <p:spPr>
          <a:xfrm>
            <a:off x="847898" y="3458095"/>
            <a:ext cx="475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Lac du BOUCHET : CAYRES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9D62A65-8D2A-F716-67FC-4E67D127F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376" y="4888225"/>
            <a:ext cx="1897022" cy="163170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A42DFA2-DB09-841B-C2B7-9C01C41F83AA}"/>
              </a:ext>
            </a:extLst>
          </p:cNvPr>
          <p:cNvSpPr txBox="1"/>
          <p:nvPr/>
        </p:nvSpPr>
        <p:spPr>
          <a:xfrm>
            <a:off x="847898" y="5436341"/>
            <a:ext cx="659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Cascade de la BEAUME : </a:t>
            </a:r>
          </a:p>
          <a:p>
            <a:r>
              <a:rPr lang="fr-FR" dirty="0"/>
              <a:t>SOLIGNAC SUR LOIRE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C1E821D-F840-8F51-54CD-EA8DA1F2F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384" y="7462365"/>
            <a:ext cx="2547339" cy="153882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420477F-5E0C-537C-0D46-59CEB6D27B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058" y="9673462"/>
            <a:ext cx="2247628" cy="187370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78B3C75-5EC6-B738-8D80-892CA4129E5A}"/>
              </a:ext>
            </a:extLst>
          </p:cNvPr>
          <p:cNvSpPr txBox="1"/>
          <p:nvPr/>
        </p:nvSpPr>
        <p:spPr>
          <a:xfrm>
            <a:off x="847898" y="8246225"/>
            <a:ext cx="3346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Château de POLIGNAC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E24FF22-D83C-FDCF-2D0F-9F882586E841}"/>
              </a:ext>
            </a:extLst>
          </p:cNvPr>
          <p:cNvSpPr txBox="1"/>
          <p:nvPr/>
        </p:nvSpPr>
        <p:spPr>
          <a:xfrm>
            <a:off x="467314" y="10380878"/>
            <a:ext cx="429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Château </a:t>
            </a:r>
            <a:r>
              <a:rPr lang="fr-FR"/>
              <a:t>de LAVOÛTE </a:t>
            </a:r>
            <a:r>
              <a:rPr lang="fr-FR" dirty="0"/>
              <a:t>SUR LOIRE </a:t>
            </a:r>
          </a:p>
        </p:txBody>
      </p:sp>
    </p:spTree>
    <p:extLst>
      <p:ext uri="{BB962C8B-B14F-4D97-AF65-F5344CB8AC3E}">
        <p14:creationId xmlns:p14="http://schemas.microsoft.com/office/powerpoint/2010/main" val="1088429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63099C3-9839-29CB-87DA-92B08B87347D}"/>
              </a:ext>
            </a:extLst>
          </p:cNvPr>
          <p:cNvSpPr txBox="1"/>
          <p:nvPr/>
        </p:nvSpPr>
        <p:spPr>
          <a:xfrm>
            <a:off x="432262" y="814646"/>
            <a:ext cx="5459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	</a:t>
            </a:r>
            <a:r>
              <a:rPr lang="fr-FR" sz="2800" b="1" u="sng" dirty="0"/>
              <a:t>A propos de votre hébergement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154EAB6-8EC8-30ED-26CA-BFF3EBD1E16C}"/>
              </a:ext>
            </a:extLst>
          </p:cNvPr>
          <p:cNvSpPr txBox="1"/>
          <p:nvPr/>
        </p:nvSpPr>
        <p:spPr>
          <a:xfrm>
            <a:off x="897775" y="25270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CFCCF9F-8409-D458-69FE-A3BFC0C12314}"/>
              </a:ext>
            </a:extLst>
          </p:cNvPr>
          <p:cNvSpPr txBox="1"/>
          <p:nvPr/>
        </p:nvSpPr>
        <p:spPr>
          <a:xfrm>
            <a:off x="166255" y="1895302"/>
            <a:ext cx="6592164" cy="929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Situé sur la commune de BRIVES CHARENSAC </a:t>
            </a:r>
          </a:p>
          <a:p>
            <a:endParaRPr lang="fr-FR" sz="2000" dirty="0"/>
          </a:p>
          <a:p>
            <a:r>
              <a:rPr lang="fr-FR" sz="2000" dirty="0"/>
              <a:t>À coté de la voie verte allant direction LANGOGNE d’un coté</a:t>
            </a:r>
          </a:p>
          <a:p>
            <a:r>
              <a:rPr lang="fr-FR" sz="2000" dirty="0"/>
              <a:t> </a:t>
            </a:r>
          </a:p>
          <a:p>
            <a:r>
              <a:rPr lang="fr-FR" sz="2000" dirty="0"/>
              <a:t>Et du PUY-EN-VELAY ( 3 kms) de l’autre .</a:t>
            </a:r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b="1" u="sng" dirty="0"/>
              <a:t>Il est équipé </a:t>
            </a:r>
            <a:r>
              <a:rPr lang="fr-FR" sz="2000" dirty="0"/>
              <a:t>:  frigo </a:t>
            </a:r>
          </a:p>
          <a:p>
            <a:r>
              <a:rPr lang="fr-FR" sz="2000" dirty="0"/>
              <a:t>                          congélateur</a:t>
            </a:r>
          </a:p>
          <a:p>
            <a:r>
              <a:rPr lang="fr-FR" sz="2000" dirty="0"/>
              <a:t>                          Cafetière</a:t>
            </a:r>
          </a:p>
          <a:p>
            <a:r>
              <a:rPr lang="fr-FR" sz="2000" dirty="0"/>
              <a:t>                           Bouilloire </a:t>
            </a:r>
          </a:p>
          <a:p>
            <a:r>
              <a:rPr lang="fr-FR" sz="2000" dirty="0"/>
              <a:t>                           Four </a:t>
            </a:r>
          </a:p>
          <a:p>
            <a:r>
              <a:rPr lang="fr-FR" sz="2000" dirty="0"/>
              <a:t>                           Nécessaire de cuisine </a:t>
            </a:r>
          </a:p>
          <a:p>
            <a:r>
              <a:rPr lang="fr-FR" sz="2000" dirty="0"/>
              <a:t>                           Tv </a:t>
            </a:r>
          </a:p>
          <a:p>
            <a:r>
              <a:rPr lang="fr-FR" sz="2000" dirty="0"/>
              <a:t>                           Banquette BZ </a:t>
            </a:r>
          </a:p>
          <a:p>
            <a:r>
              <a:rPr lang="fr-FR" sz="2000" dirty="0"/>
              <a:t>                           Salon de jardin </a:t>
            </a:r>
          </a:p>
          <a:p>
            <a:r>
              <a:rPr lang="fr-FR" sz="2000" dirty="0"/>
              <a:t>                           Table et chaises repas extérieur</a:t>
            </a:r>
          </a:p>
          <a:p>
            <a:r>
              <a:rPr lang="fr-FR" sz="2000"/>
              <a:t>                           Plaque  </a:t>
            </a:r>
            <a:r>
              <a:rPr lang="fr-FR" sz="2000" dirty="0"/>
              <a:t>gaz </a:t>
            </a:r>
          </a:p>
          <a:p>
            <a:r>
              <a:rPr lang="fr-FR" sz="2000" dirty="0"/>
              <a:t>        </a:t>
            </a:r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  Vous avez tout le loisir de profiter de l’extérieur, </a:t>
            </a:r>
          </a:p>
          <a:p>
            <a:r>
              <a:rPr lang="fr-FR" sz="2000" dirty="0"/>
              <a:t> </a:t>
            </a:r>
          </a:p>
          <a:p>
            <a:r>
              <a:rPr lang="fr-FR" sz="2000" dirty="0"/>
              <a:t>    tout en me laissant</a:t>
            </a:r>
          </a:p>
          <a:p>
            <a:endParaRPr lang="fr-FR" sz="2000" dirty="0"/>
          </a:p>
          <a:p>
            <a:r>
              <a:rPr lang="fr-FR" sz="2000" dirty="0"/>
              <a:t>  m’occuper de  mon péché mignon ( le jardin ) 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05F75D-53A4-C9D6-F829-36A28C8B3D59}"/>
              </a:ext>
            </a:extLst>
          </p:cNvPr>
          <p:cNvSpPr txBox="1"/>
          <p:nvPr/>
        </p:nvSpPr>
        <p:spPr>
          <a:xfrm>
            <a:off x="432262" y="10008523"/>
            <a:ext cx="55417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Pour tout dysfonctionnement ou problème </a:t>
            </a:r>
          </a:p>
          <a:p>
            <a:endParaRPr lang="fr-FR" sz="2000" b="1" u="sng" dirty="0"/>
          </a:p>
          <a:p>
            <a:r>
              <a:rPr lang="fr-FR" sz="2000" dirty="0"/>
              <a:t>n’hésitez pas a me contacter au : 06. 34 .76. 97. 50 </a:t>
            </a: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671E597-C4C6-5135-6333-BB4E47ECDA08}"/>
              </a:ext>
            </a:extLst>
          </p:cNvPr>
          <p:cNvSpPr txBox="1"/>
          <p:nvPr/>
        </p:nvSpPr>
        <p:spPr>
          <a:xfrm>
            <a:off x="4555375" y="11604567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Bon séjour </a:t>
            </a:r>
          </a:p>
        </p:txBody>
      </p:sp>
    </p:spTree>
    <p:extLst>
      <p:ext uri="{BB962C8B-B14F-4D97-AF65-F5344CB8AC3E}">
        <p14:creationId xmlns:p14="http://schemas.microsoft.com/office/powerpoint/2010/main" val="2368456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AAFC60E-C67E-D8CE-AD87-3E9406095C8B}"/>
              </a:ext>
            </a:extLst>
          </p:cNvPr>
          <p:cNvSpPr txBox="1"/>
          <p:nvPr/>
        </p:nvSpPr>
        <p:spPr>
          <a:xfrm>
            <a:off x="1348206" y="448887"/>
            <a:ext cx="4707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/>
              <a:t>Prestations possibles pendant votre séjour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F9F4CF1-0058-9CC3-678F-59B2DD8022D4}"/>
              </a:ext>
            </a:extLst>
          </p:cNvPr>
          <p:cNvSpPr txBox="1"/>
          <p:nvPr/>
        </p:nvSpPr>
        <p:spPr>
          <a:xfrm>
            <a:off x="166255" y="1679171"/>
            <a:ext cx="6691745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Formule petit déjeuner </a:t>
            </a:r>
            <a:r>
              <a:rPr lang="fr-FR" dirty="0"/>
              <a:t>: café, thé, jus de fruits, viennoiseries, </a:t>
            </a:r>
          </a:p>
          <a:p>
            <a:r>
              <a:rPr lang="fr-FR" dirty="0"/>
              <a:t>                                             beurre, confiture </a:t>
            </a:r>
          </a:p>
          <a:p>
            <a:r>
              <a:rPr lang="fr-FR" dirty="0"/>
              <a:t>Livré le matin à 7h30 mn sur le pas de la porte</a:t>
            </a:r>
          </a:p>
          <a:p>
            <a:r>
              <a:rPr lang="fr-FR" b="1" u="sng" dirty="0"/>
              <a:t>Prix </a:t>
            </a:r>
            <a:r>
              <a:rPr lang="fr-FR" dirty="0"/>
              <a:t>: 6 euros par personne </a:t>
            </a:r>
          </a:p>
          <a:p>
            <a:endParaRPr lang="fr-FR" dirty="0"/>
          </a:p>
          <a:p>
            <a:endParaRPr lang="fr-FR" b="1" u="sng" dirty="0"/>
          </a:p>
          <a:p>
            <a:endParaRPr lang="fr-FR" b="1" u="sng" dirty="0"/>
          </a:p>
          <a:p>
            <a:r>
              <a:rPr lang="fr-FR" b="1" u="sng" dirty="0"/>
              <a:t>Formule ménage </a:t>
            </a:r>
            <a:r>
              <a:rPr lang="fr-FR" dirty="0"/>
              <a:t>:  Juste le lit à défaire et la vaisselle à ranger </a:t>
            </a:r>
          </a:p>
          <a:p>
            <a:r>
              <a:rPr lang="fr-FR" dirty="0"/>
              <a:t>                                  </a:t>
            </a:r>
            <a:r>
              <a:rPr lang="fr-FR" b="1" u="sng" dirty="0"/>
              <a:t> prix </a:t>
            </a:r>
            <a:r>
              <a:rPr lang="fr-FR" dirty="0"/>
              <a:t>:  20 euros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b="1" u="sng" dirty="0"/>
              <a:t>Formule pic nique </a:t>
            </a:r>
            <a:r>
              <a:rPr lang="fr-FR" dirty="0"/>
              <a:t>: Profitez de votre journée pour visiter la région</a:t>
            </a:r>
          </a:p>
          <a:p>
            <a:r>
              <a:rPr lang="fr-FR" dirty="0"/>
              <a:t>                                    Un panier pic nique est prévu le matin ,</a:t>
            </a:r>
          </a:p>
          <a:p>
            <a:r>
              <a:rPr lang="fr-FR" dirty="0"/>
              <a:t>avant votre départ ( pain, pâté, salade , fromage , fruit ) </a:t>
            </a:r>
          </a:p>
          <a:p>
            <a:r>
              <a:rPr lang="fr-FR" b="1" u="sng" dirty="0"/>
              <a:t>Prix</a:t>
            </a:r>
            <a:r>
              <a:rPr lang="fr-FR" dirty="0"/>
              <a:t> : 8 euros / personne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79992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75</TotalTime>
  <Words>303</Words>
  <Application>Microsoft Office PowerPoint</Application>
  <PresentationFormat>Grand écran</PresentationFormat>
  <Paragraphs>77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resp info</dc:creator>
  <cp:lastModifiedBy>resp info</cp:lastModifiedBy>
  <cp:revision>24</cp:revision>
  <dcterms:created xsi:type="dcterms:W3CDTF">2024-09-23T14:28:12Z</dcterms:created>
  <dcterms:modified xsi:type="dcterms:W3CDTF">2025-04-14T07:41:30Z</dcterms:modified>
</cp:coreProperties>
</file>